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C164-E2B4-4CA1-ADC1-3ABDF2C640A8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7CB0-8E8A-4082-95DE-C595BB505BE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C164-E2B4-4CA1-ADC1-3ABDF2C640A8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7CB0-8E8A-4082-95DE-C595BB505B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C164-E2B4-4CA1-ADC1-3ABDF2C640A8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7CB0-8E8A-4082-95DE-C595BB505BE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C164-E2B4-4CA1-ADC1-3ABDF2C640A8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7CB0-8E8A-4082-95DE-C595BB505B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C164-E2B4-4CA1-ADC1-3ABDF2C640A8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7CB0-8E8A-4082-95DE-C595BB505BE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C164-E2B4-4CA1-ADC1-3ABDF2C640A8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7CB0-8E8A-4082-95DE-C595BB505B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C164-E2B4-4CA1-ADC1-3ABDF2C640A8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7CB0-8E8A-4082-95DE-C595BB505B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C164-E2B4-4CA1-ADC1-3ABDF2C640A8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7CB0-8E8A-4082-95DE-C595BB505BE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C164-E2B4-4CA1-ADC1-3ABDF2C640A8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7CB0-8E8A-4082-95DE-C595BB505B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C164-E2B4-4CA1-ADC1-3ABDF2C640A8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7CB0-8E8A-4082-95DE-C595BB505B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C164-E2B4-4CA1-ADC1-3ABDF2C640A8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7CB0-8E8A-4082-95DE-C595BB505B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477C164-E2B4-4CA1-ADC1-3ABDF2C640A8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FF207CB0-8E8A-4082-95DE-C595BB505BE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Argumentation: </a:t>
            </a:r>
            <a:br>
              <a:rPr lang="en-US" dirty="0" smtClean="0"/>
            </a:br>
            <a:r>
              <a:rPr lang="en-US" dirty="0" smtClean="0"/>
              <a:t>Advanced or Simple Ideas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2286000"/>
            <a:ext cx="7550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you want to improve your writing skills and impress your reader, you need to</a:t>
            </a:r>
          </a:p>
          <a:p>
            <a:r>
              <a:rPr lang="en-US" dirty="0" smtClean="0"/>
              <a:t>write advanced ideas, not common ideas.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3410634"/>
            <a:ext cx="74735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Advanced ideas </a:t>
            </a:r>
            <a:r>
              <a:rPr lang="en-US" sz="2000" dirty="0" smtClean="0"/>
              <a:t>are ones that you probably haven’t written about</a:t>
            </a:r>
          </a:p>
          <a:p>
            <a:r>
              <a:rPr lang="en-US" sz="2000" dirty="0" smtClean="0"/>
              <a:t> in the past.</a:t>
            </a:r>
          </a:p>
          <a:p>
            <a:r>
              <a:rPr lang="en-US" sz="2000" dirty="0" smtClean="0"/>
              <a:t>Also, they are ones other students probably haven’t thought of.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990599" y="4876800"/>
            <a:ext cx="6391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Simple ideas </a:t>
            </a:r>
            <a:r>
              <a:rPr lang="en-US" dirty="0" smtClean="0"/>
              <a:t>are ones that lower-level students</a:t>
            </a:r>
            <a:r>
              <a:rPr lang="en-US" dirty="0"/>
              <a:t> </a:t>
            </a:r>
            <a:r>
              <a:rPr lang="en-US" dirty="0" smtClean="0"/>
              <a:t>would write.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3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80482" y="792480"/>
            <a:ext cx="4009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of advanced and common ideas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92259" y="1383268"/>
            <a:ext cx="6558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Topic: Which is better: Traveling alone or with another person?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88307" y="2590800"/>
            <a:ext cx="28135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Simple ideas written by </a:t>
            </a:r>
            <a:endParaRPr lang="en-US" b="1" dirty="0"/>
          </a:p>
          <a:p>
            <a:r>
              <a:rPr lang="en-US" b="1" dirty="0" smtClean="0"/>
              <a:t>lower-level students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905000" y="2023348"/>
            <a:ext cx="4826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Opinion: Traveling with another person is better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6319" y="3505200"/>
            <a:ext cx="4146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 It is safer because you can protect each </a:t>
            </a:r>
          </a:p>
          <a:p>
            <a:r>
              <a:rPr lang="en-US" dirty="0" smtClean="0"/>
              <a:t>other.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1879" y="4343400"/>
            <a:ext cx="3727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 It’s cheaper because you can share </a:t>
            </a:r>
          </a:p>
          <a:p>
            <a:r>
              <a:rPr lang="en-US" dirty="0" smtClean="0"/>
              <a:t>a hotel room.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1879" y="5334000"/>
            <a:ext cx="2410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 You won’t feel lonely.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87757" y="2570599"/>
            <a:ext cx="30957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Advanced ideas written by</a:t>
            </a:r>
          </a:p>
          <a:p>
            <a:r>
              <a:rPr lang="en-US" b="1" dirty="0" smtClean="0"/>
              <a:t>higher-level students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166360" y="3505200"/>
            <a:ext cx="37428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 You can share skills if one is good</a:t>
            </a:r>
          </a:p>
          <a:p>
            <a:r>
              <a:rPr lang="en-US" dirty="0" smtClean="0"/>
              <a:t>at organizing and the other is good at </a:t>
            </a:r>
          </a:p>
          <a:p>
            <a:r>
              <a:rPr lang="en-US" dirty="0" smtClean="0"/>
              <a:t>foreign languages.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1773" y="4498866"/>
            <a:ext cx="34551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 You will be more willing to try </a:t>
            </a:r>
          </a:p>
          <a:p>
            <a:r>
              <a:rPr lang="en-US" dirty="0" smtClean="0"/>
              <a:t>new adventures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181600" y="5248870"/>
            <a:ext cx="37687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 It will be easier to remember the</a:t>
            </a:r>
          </a:p>
          <a:p>
            <a:r>
              <a:rPr lang="en-US" dirty="0" smtClean="0"/>
              <a:t>trip in the future when you share your</a:t>
            </a:r>
          </a:p>
          <a:p>
            <a:r>
              <a:rPr lang="en-US" dirty="0" smtClean="0"/>
              <a:t>stories with each other.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34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6648" y="1793009"/>
            <a:ext cx="72763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Higher-level student who use low-level ideas often look lazy because </a:t>
            </a:r>
          </a:p>
          <a:p>
            <a:r>
              <a:rPr lang="en-US" dirty="0" smtClean="0"/>
              <a:t>it looks like they didn’t think about the topic deeply.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35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301</TotalTime>
  <Words>209</Words>
  <Application>Microsoft Office PowerPoint</Application>
  <PresentationFormat>On-screen Show (4:3)</PresentationFormat>
  <Paragraphs>29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Clarity</vt:lpstr>
      <vt:lpstr>Argumentation:  Advanced or Simple Ideas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Argumentation:  Advanced or Common Ideas</dc:title>
  <dc:creator>Owner</dc:creator>
  <cp:lastModifiedBy>Owner</cp:lastModifiedBy>
  <cp:revision>15</cp:revision>
  <dcterms:created xsi:type="dcterms:W3CDTF">2013-12-21T17:31:52Z</dcterms:created>
  <dcterms:modified xsi:type="dcterms:W3CDTF">2019-08-09T18:20:00Z</dcterms:modified>
</cp:coreProperties>
</file>